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CF0F6-2232-44F1-AC61-1A031E43A7E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3CA54-09C6-442F-8D1B-BF19360F7A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3CA54-09C6-442F-8D1B-BF19360F7A9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953DCF-0374-4F2D-9610-0E5B9A54D1F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2B4F4E-F9DA-4D6D-8B94-AE157FF5B6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and Gender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Practices Associated With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Turn Taking: </a:t>
            </a:r>
            <a:r>
              <a:rPr lang="en-US" dirty="0" smtClean="0"/>
              <a:t>women are more likely to encourage turn-taking in a conversation, while men are more focused on their own points of view.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Changing the Topic of Conversation: </a:t>
            </a:r>
            <a:r>
              <a:rPr lang="en-US" dirty="0" smtClean="0"/>
              <a:t>According to Bruce Dorval in his study of same-sex friend interaction, males tend to change subject more frequently than females</a:t>
            </a:r>
            <a:r>
              <a:rPr lang="en-US" dirty="0" smtClean="0"/>
              <a:t>. </a:t>
            </a:r>
            <a:r>
              <a:rPr lang="en-US" dirty="0" smtClean="0"/>
              <a:t>This difference may well be at the root of the conception that women chatter and talk too much, and may still trigger the same thinking in some males.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Practices Associated With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Self-Disclosure: </a:t>
            </a:r>
            <a:r>
              <a:rPr lang="en-US" dirty="0" smtClean="0"/>
              <a:t>Female tendencies toward self-disclosure, i.e., sharing their problems and experiences with others, often to offer </a:t>
            </a:r>
            <a:r>
              <a:rPr lang="en-US" dirty="0" smtClean="0"/>
              <a:t>sympathy,</a:t>
            </a:r>
            <a:r>
              <a:rPr lang="en-US" baseline="30000" dirty="0" smtClean="0"/>
              <a:t> </a:t>
            </a:r>
            <a:r>
              <a:rPr lang="en-US" dirty="0" smtClean="0"/>
              <a:t>contrasts </a:t>
            </a:r>
            <a:r>
              <a:rPr lang="en-US" dirty="0" smtClean="0"/>
              <a:t>with male tendencies to non-self disclosure and professing advice or offering a solution when </a:t>
            </a:r>
            <a:r>
              <a:rPr lang="en-US" dirty="0" smtClean="0"/>
              <a:t>confronted </a:t>
            </a:r>
            <a:r>
              <a:rPr lang="en-US" dirty="0" smtClean="0"/>
              <a:t>with another’s problems.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Verbal Aggression: </a:t>
            </a:r>
            <a:r>
              <a:rPr lang="en-US" dirty="0" smtClean="0"/>
              <a:t>For years, all research on aggression focused primarily on males because it was believed females were non-confrontational. Recently however, people have realized that while "boys tend to be more overtly and physically aggressive, girls are more indirectly, socially, and relationally aggressive."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Practices Associated With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Listening and Attentiveness: </a:t>
            </a:r>
            <a:r>
              <a:rPr lang="en-US" dirty="0" smtClean="0"/>
              <a:t>It appears that women attach more weight than men to the importance of listening in conversation, with its connotations of power to the </a:t>
            </a:r>
            <a:r>
              <a:rPr lang="en-US" dirty="0" smtClean="0"/>
              <a:t>listener </a:t>
            </a:r>
            <a:r>
              <a:rPr lang="en-US" dirty="0" smtClean="0"/>
              <a:t>as confidant of the speaker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Men, however, interrupt far more frequently with non-related topics, especially in the mixed sex setting and, far from rendering a female speaker's responses minimal, are apt to greet her conversational spotlights with silence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Practices Associated With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Dominance vs. </a:t>
            </a:r>
            <a:r>
              <a:rPr lang="en-US" dirty="0" smtClean="0">
                <a:solidFill>
                  <a:srgbClr val="00B050"/>
                </a:solidFill>
              </a:rPr>
              <a:t>Subjection: </a:t>
            </a:r>
            <a:r>
              <a:rPr lang="en-US" dirty="0" smtClean="0"/>
              <a:t>Men desire conversational dominance while women want to participate in group conversation.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Politeness: </a:t>
            </a:r>
            <a:r>
              <a:rPr lang="en-US" dirty="0" err="1" smtClean="0"/>
              <a:t>Lakoff</a:t>
            </a:r>
            <a:r>
              <a:rPr lang="en-US" dirty="0" smtClean="0"/>
              <a:t> (1975) identified three forms of politeness: formal, deference, and camaraderie. Women's language is characterized by formal and deference politeness, whereas men’s language is exemplified by </a:t>
            </a:r>
            <a:r>
              <a:rPr lang="en-US" dirty="0" smtClean="0"/>
              <a:t>camaraderie.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(Women are usually more polite, while Men require rapport in before initiating politeness. )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Gender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Language and gender</a:t>
            </a:r>
            <a:r>
              <a:rPr lang="en-US" dirty="0" smtClean="0"/>
              <a:t> is an area of study within sociolinguistics, applied linguistics, and related fields that investigates varieties of speech associated with a particular gender, or social norms for such gendered language </a:t>
            </a:r>
            <a:r>
              <a:rPr lang="en-US" dirty="0" smtClean="0"/>
              <a:t>use.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Sociolinguistics: </a:t>
            </a:r>
            <a:r>
              <a:rPr lang="en-US" sz="2000" dirty="0" smtClean="0"/>
              <a:t>is the descriptive study of the effect of any and all aspects of society, including cultural norms, expectations, and context, on the way language </a:t>
            </a:r>
            <a:r>
              <a:rPr lang="en-US" sz="2000" dirty="0" smtClean="0"/>
              <a:t>is </a:t>
            </a:r>
            <a:r>
              <a:rPr lang="en-US" sz="2000" dirty="0" smtClean="0"/>
              <a:t>used, and the effects of language use on society. </a:t>
            </a:r>
            <a:endParaRPr lang="en-US" sz="2000" dirty="0" smtClean="0"/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Applied Linguistics: </a:t>
            </a:r>
            <a:r>
              <a:rPr lang="en-US" sz="2000" dirty="0" smtClean="0"/>
              <a:t>is </a:t>
            </a:r>
            <a:r>
              <a:rPr lang="en-US" sz="2000" dirty="0" smtClean="0"/>
              <a:t>an interdisciplinary field of study that identifies, investigates, and offers solutions to language-related real-life problems.</a:t>
            </a:r>
          </a:p>
          <a:p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Language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Otto Jespersen </a:t>
            </a:r>
            <a:r>
              <a:rPr lang="en-US" dirty="0" smtClean="0"/>
              <a:t>(16 </a:t>
            </a:r>
            <a:r>
              <a:rPr lang="en-US" dirty="0" smtClean="0"/>
              <a:t>July 1860 – 30 April </a:t>
            </a:r>
            <a:r>
              <a:rPr lang="en-US" dirty="0" smtClean="0"/>
              <a:t>1943)</a:t>
            </a:r>
          </a:p>
          <a:p>
            <a:pPr lvl="1"/>
            <a:r>
              <a:rPr lang="en-US" dirty="0" smtClean="0"/>
              <a:t>was a Danish linguist who specialized in the grammar of the English language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Jespersen's contributions remain relevant. These include the prospect of </a:t>
            </a:r>
            <a:r>
              <a:rPr lang="en-US" dirty="0" smtClean="0">
                <a:solidFill>
                  <a:srgbClr val="00B050"/>
                </a:solidFill>
              </a:rPr>
              <a:t>language change </a:t>
            </a:r>
            <a:r>
              <a:rPr lang="en-US" dirty="0" smtClean="0"/>
              <a:t>based on social and gendered opportunity, </a:t>
            </a:r>
            <a:r>
              <a:rPr lang="en-US" dirty="0" smtClean="0"/>
              <a:t>lexical (words of language) </a:t>
            </a:r>
            <a:r>
              <a:rPr lang="en-US" dirty="0" smtClean="0"/>
              <a:t>and phonological differences, and the idea of </a:t>
            </a:r>
            <a:r>
              <a:rPr lang="en-US" dirty="0" err="1" smtClean="0"/>
              <a:t>genderlects</a:t>
            </a:r>
            <a:r>
              <a:rPr lang="en-US" dirty="0" smtClean="0"/>
              <a:t> and gender roles influence language.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Language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Robin </a:t>
            </a:r>
            <a:r>
              <a:rPr lang="en-US" dirty="0" err="1" smtClean="0"/>
              <a:t>Lakoff</a:t>
            </a:r>
            <a:r>
              <a:rPr lang="en-US" dirty="0" smtClean="0"/>
              <a:t> (born 1942)</a:t>
            </a:r>
            <a:endParaRPr lang="en-US" dirty="0" smtClean="0"/>
          </a:p>
          <a:p>
            <a:pPr lvl="1"/>
            <a:r>
              <a:rPr lang="en-US" dirty="0" smtClean="0"/>
              <a:t>identified a "women's register," which she argued served to maintain women's (inferior) role in society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Her view of women’s register included: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Tag </a:t>
            </a:r>
            <a:r>
              <a:rPr lang="en-US" dirty="0" smtClean="0">
                <a:solidFill>
                  <a:srgbClr val="00B050"/>
                </a:solidFill>
              </a:rPr>
              <a:t>Question: </a:t>
            </a:r>
            <a:r>
              <a:rPr lang="en-US" dirty="0" smtClean="0"/>
              <a:t>"</a:t>
            </a:r>
            <a:r>
              <a:rPr lang="en-US" dirty="0" smtClean="0"/>
              <a:t>You're John, aren't you</a:t>
            </a:r>
            <a:r>
              <a:rPr lang="en-US" dirty="0" smtClean="0"/>
              <a:t>?“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High </a:t>
            </a:r>
            <a:r>
              <a:rPr lang="en-US" dirty="0" smtClean="0">
                <a:solidFill>
                  <a:srgbClr val="00B050"/>
                </a:solidFill>
              </a:rPr>
              <a:t>Rising </a:t>
            </a:r>
            <a:r>
              <a:rPr lang="en-US" dirty="0" smtClean="0">
                <a:solidFill>
                  <a:srgbClr val="00B050"/>
                </a:solidFill>
              </a:rPr>
              <a:t>Intonation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smtClean="0"/>
              <a:t>is a feature of some accents of English where statements have a rising intonation pattern in the final syllable or syllables of the utterance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Weak Directives: </a:t>
            </a:r>
            <a:r>
              <a:rPr lang="en-US" dirty="0" smtClean="0"/>
              <a:t>(directives) speech </a:t>
            </a:r>
            <a:r>
              <a:rPr lang="en-US" dirty="0" smtClean="0"/>
              <a:t>acts that are to cause the hearer to take a particular </a:t>
            </a:r>
            <a:r>
              <a:rPr lang="en-US" dirty="0" smtClean="0"/>
              <a:t>action. 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Gender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Jennifer Coates </a:t>
            </a:r>
          </a:p>
          <a:p>
            <a:pPr lvl="1"/>
            <a:r>
              <a:rPr lang="en-US" dirty="0" smtClean="0"/>
              <a:t>outlines the historical range of approaches to gendered speech in her book </a:t>
            </a:r>
            <a:r>
              <a:rPr lang="en-US" i="1" dirty="0" smtClean="0">
                <a:solidFill>
                  <a:srgbClr val="00B050"/>
                </a:solidFill>
              </a:rPr>
              <a:t>Women, Men and </a:t>
            </a:r>
            <a:r>
              <a:rPr lang="en-US" i="1" dirty="0" smtClean="0">
                <a:solidFill>
                  <a:srgbClr val="00B050"/>
                </a:solidFill>
              </a:rPr>
              <a:t>Language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smtClean="0"/>
              <a:t>She contrasts the four approaches known the deficit, dominance, difference, and dynamic approaches.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Gender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Deficit </a:t>
            </a:r>
            <a:r>
              <a:rPr lang="en-US" dirty="0" smtClean="0"/>
              <a:t>is </a:t>
            </a:r>
            <a:r>
              <a:rPr lang="en-US" dirty="0" smtClean="0"/>
              <a:t>an approach established by </a:t>
            </a:r>
            <a:r>
              <a:rPr lang="en-US" dirty="0" err="1" smtClean="0"/>
              <a:t>Lakoff</a:t>
            </a:r>
            <a:r>
              <a:rPr lang="en-US" dirty="0" smtClean="0"/>
              <a:t> (1975) that introduces a 'women's language' as classified by linguistic trends in women's speech. This approach created a dichotomy between women's language and men's language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Dominance</a:t>
            </a:r>
            <a:r>
              <a:rPr lang="en-US" dirty="0" smtClean="0"/>
              <a:t> is an approach whereby the female sex is seen as the subordinate group whose difference in style of speech results from male supremacy and also possibly an effect of patriarchy.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Gender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Difference</a:t>
            </a:r>
            <a:r>
              <a:rPr lang="en-US" dirty="0" smtClean="0"/>
              <a:t> is an approach of equality, differentiating men and women as belonging to different 'sub-cultures' as they have been </a:t>
            </a:r>
            <a:r>
              <a:rPr lang="en-US" dirty="0" smtClean="0"/>
              <a:t>socialized </a:t>
            </a:r>
            <a:r>
              <a:rPr lang="en-US" dirty="0" smtClean="0"/>
              <a:t>to do so since childhood. This then results in the varying communicative styles of men and women.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Gender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"dynamic"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B050"/>
                </a:solidFill>
              </a:rPr>
              <a:t>"social constructionist" </a:t>
            </a:r>
            <a:r>
              <a:rPr lang="en-US" dirty="0" smtClean="0"/>
              <a:t>approach is, as Coates describes, the most current approach to language and gender. Instead of speech falling into a natural gendered category, the dynamic nature and multiple factors of an interaction help a socially appropriate gendered construct.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Practices Associated With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Minimal Responses: </a:t>
            </a:r>
            <a:r>
              <a:rPr lang="en-US" dirty="0" smtClean="0"/>
              <a:t>“</a:t>
            </a:r>
            <a:r>
              <a:rPr lang="en-US" dirty="0" err="1" smtClean="0"/>
              <a:t>mhm</a:t>
            </a:r>
            <a:r>
              <a:rPr lang="en-US" dirty="0" smtClean="0"/>
              <a:t>” and “yeah” are usually used to communicate that you are listening. These are used less frequently by men and mostly to show agreement.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Questions: </a:t>
            </a:r>
            <a:r>
              <a:rPr lang="en-US" dirty="0" smtClean="0"/>
              <a:t>Men and women differ in their use of questions in conversations. For men, a question is usually a genuine request for information whereas with women it can often be a rhetorical means of engaging the other’s conversational contribution or of acquiring attention from others conversationally </a:t>
            </a:r>
            <a:r>
              <a:rPr lang="en-US" dirty="0" smtClean="0"/>
              <a:t>involved.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927</Words>
  <Application>Microsoft Office PowerPoint</Application>
  <PresentationFormat>On-screen Show (4:3)</PresentationFormat>
  <Paragraphs>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Language and Gender</vt:lpstr>
      <vt:lpstr>Language and Gender is…</vt:lpstr>
      <vt:lpstr>Studies of Language and Gender</vt:lpstr>
      <vt:lpstr>Studies of Language and Gender</vt:lpstr>
      <vt:lpstr>Studies of Gender and Language</vt:lpstr>
      <vt:lpstr>Studies of Gender and Language</vt:lpstr>
      <vt:lpstr>Studies of Gender and language</vt:lpstr>
      <vt:lpstr>Studies of Gender and Language</vt:lpstr>
      <vt:lpstr>Speech Practices Associated With Gender</vt:lpstr>
      <vt:lpstr>Speech Practices Associated With Gender</vt:lpstr>
      <vt:lpstr>Speech Practices Associated With Gender</vt:lpstr>
      <vt:lpstr>Speech Practices Associated With Gender</vt:lpstr>
      <vt:lpstr>Speech Practices Associated With Gender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Gender</dc:title>
  <dc:creator>hp</dc:creator>
  <cp:lastModifiedBy>hp</cp:lastModifiedBy>
  <cp:revision>10</cp:revision>
  <dcterms:created xsi:type="dcterms:W3CDTF">2012-10-21T18:16:21Z</dcterms:created>
  <dcterms:modified xsi:type="dcterms:W3CDTF">2012-10-21T19:35:46Z</dcterms:modified>
</cp:coreProperties>
</file>