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6B2C048-D6A8-4640-B847-1886671B7DBB}" type="datetimeFigureOut">
              <a:rPr lang="en-US" smtClean="0"/>
              <a:t>11/4/2012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DDB6E75-CCE5-4B61-84C2-6FE7F8526EF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B2C048-D6A8-4640-B847-1886671B7DBB}" type="datetimeFigureOut">
              <a:rPr lang="en-US" smtClean="0"/>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B6E75-CCE5-4B61-84C2-6FE7F8526E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6B2C048-D6A8-4640-B847-1886671B7DBB}" type="datetimeFigureOut">
              <a:rPr lang="en-US" smtClean="0"/>
              <a:t>11/4/2012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DDB6E75-CCE5-4B61-84C2-6FE7F8526EF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6B2C048-D6A8-4640-B847-1886671B7DBB}" type="datetimeFigureOut">
              <a:rPr lang="en-US" smtClean="0"/>
              <a:t>11/4/2012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DDB6E75-CCE5-4B61-84C2-6FE7F8526EFE}"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6B2C048-D6A8-4640-B847-1886671B7DBB}" type="datetimeFigureOut">
              <a:rPr lang="en-US" smtClean="0"/>
              <a:t>11/4/2012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DDB6E75-CCE5-4B61-84C2-6FE7F8526EFE}"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6B2C048-D6A8-4640-B847-1886671B7DBB}" type="datetimeFigureOut">
              <a:rPr lang="en-US" smtClean="0"/>
              <a:t>11/4/2012</a:t>
            </a:fld>
            <a:endParaRPr lang="en-US"/>
          </a:p>
        </p:txBody>
      </p:sp>
      <p:sp>
        <p:nvSpPr>
          <p:cNvPr id="10" name="Slide Number Placeholder 9"/>
          <p:cNvSpPr>
            <a:spLocks noGrp="1"/>
          </p:cNvSpPr>
          <p:nvPr>
            <p:ph type="sldNum" sz="quarter" idx="16"/>
          </p:nvPr>
        </p:nvSpPr>
        <p:spPr/>
        <p:txBody>
          <a:bodyPr rtlCol="0"/>
          <a:lstStyle/>
          <a:p>
            <a:fld id="{FDDB6E75-CCE5-4B61-84C2-6FE7F8526EFE}"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6B2C048-D6A8-4640-B847-1886671B7DBB}" type="datetimeFigureOut">
              <a:rPr lang="en-US" smtClean="0"/>
              <a:t>11/4/2012</a:t>
            </a:fld>
            <a:endParaRPr lang="en-US"/>
          </a:p>
        </p:txBody>
      </p:sp>
      <p:sp>
        <p:nvSpPr>
          <p:cNvPr id="12" name="Slide Number Placeholder 11"/>
          <p:cNvSpPr>
            <a:spLocks noGrp="1"/>
          </p:cNvSpPr>
          <p:nvPr>
            <p:ph type="sldNum" sz="quarter" idx="16"/>
          </p:nvPr>
        </p:nvSpPr>
        <p:spPr/>
        <p:txBody>
          <a:bodyPr rtlCol="0"/>
          <a:lstStyle/>
          <a:p>
            <a:fld id="{FDDB6E75-CCE5-4B61-84C2-6FE7F8526EFE}"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B2C048-D6A8-4640-B847-1886671B7DBB}" type="datetimeFigureOut">
              <a:rPr lang="en-US" smtClean="0"/>
              <a:t>11/4/2012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DDB6E75-CCE5-4B61-84C2-6FE7F8526E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2C048-D6A8-4640-B847-1886671B7DBB}" type="datetimeFigureOut">
              <a:rPr lang="en-US" smtClean="0"/>
              <a:t>11/4/2012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DDB6E75-CCE5-4B61-84C2-6FE7F8526E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6B2C048-D6A8-4640-B847-1886671B7DBB}" type="datetimeFigureOut">
              <a:rPr lang="en-US" smtClean="0"/>
              <a:t>11/4/2012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DDB6E75-CCE5-4B61-84C2-6FE7F8526EFE}"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6B2C048-D6A8-4640-B847-1886671B7DBB}" type="datetimeFigureOut">
              <a:rPr lang="en-US" smtClean="0"/>
              <a:t>11/4/2012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DDB6E75-CCE5-4B61-84C2-6FE7F8526EFE}"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6B2C048-D6A8-4640-B847-1886671B7DBB}" type="datetimeFigureOut">
              <a:rPr lang="en-US" smtClean="0"/>
              <a:t>11/4/2012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DDB6E75-CCE5-4B61-84C2-6FE7F8526E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do we do with a text?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a painting or images</a:t>
            </a:r>
            <a:endParaRPr lang="en-US" dirty="0"/>
          </a:p>
        </p:txBody>
      </p:sp>
      <p:sp>
        <p:nvSpPr>
          <p:cNvPr id="3" name="Content Placeholder 2"/>
          <p:cNvSpPr>
            <a:spLocks noGrp="1"/>
          </p:cNvSpPr>
          <p:nvPr>
            <p:ph sz="quarter" idx="1"/>
          </p:nvPr>
        </p:nvSpPr>
        <p:spPr/>
        <p:txBody>
          <a:bodyPr/>
          <a:lstStyle/>
          <a:p>
            <a:r>
              <a:rPr lang="en-US" dirty="0" smtClean="0"/>
              <a:t>1. Spend some time looking at the image taking into consideration both your initial feelings and reactions. Jot down these impressions including whether you find the image appealing, provocative, challenging or strange.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a painting or images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2. After making a note of your initial impressions, analyze some of the more particular aspects of the image, </a:t>
            </a:r>
            <a:r>
              <a:rPr lang="en-US" dirty="0" smtClean="0"/>
              <a:t>including those listed below:</a:t>
            </a:r>
          </a:p>
          <a:p>
            <a:pPr lvl="1"/>
            <a:r>
              <a:rPr lang="en-US" dirty="0" smtClean="0"/>
              <a:t>The use of color.</a:t>
            </a:r>
          </a:p>
          <a:p>
            <a:pPr lvl="1"/>
            <a:r>
              <a:rPr lang="en-US" dirty="0" smtClean="0"/>
              <a:t>The use of contrast, either in color, subject, text or composition.</a:t>
            </a:r>
          </a:p>
          <a:p>
            <a:pPr lvl="1"/>
            <a:r>
              <a:rPr lang="en-US" dirty="0" smtClean="0"/>
              <a:t>The use of language in terms of meaning as well as whether you read the words as disjointed or continuous. </a:t>
            </a:r>
          </a:p>
          <a:p>
            <a:pPr lvl="1"/>
            <a:r>
              <a:rPr lang="en-US" dirty="0" smtClean="0"/>
              <a:t>The placement of words. </a:t>
            </a:r>
          </a:p>
          <a:p>
            <a:pPr lvl="1"/>
            <a:r>
              <a:rPr lang="en-US" dirty="0" smtClean="0"/>
              <a:t>The subject of the image. </a:t>
            </a:r>
          </a:p>
          <a:p>
            <a:pPr lvl="1"/>
            <a:r>
              <a:rPr lang="en-US" dirty="0" smtClean="0"/>
              <a:t>The artists possible aims or intentions. </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482</TotalTime>
  <Words>143</Words>
  <Application>Microsoft Office PowerPoint</Application>
  <PresentationFormat>On-screen Show (4:3)</PresentationFormat>
  <Paragraphs>11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Median</vt:lpstr>
      <vt:lpstr>What do we do with a text?</vt:lpstr>
      <vt:lpstr>Responding to a painting or images</vt:lpstr>
      <vt:lpstr>Responding to a painting or images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we do with a text?</dc:title>
  <dc:creator>hp</dc:creator>
  <cp:lastModifiedBy>hp</cp:lastModifiedBy>
  <cp:revision>10</cp:revision>
  <dcterms:created xsi:type="dcterms:W3CDTF">2012-11-04T19:00:57Z</dcterms:created>
  <dcterms:modified xsi:type="dcterms:W3CDTF">2012-11-05T03:03:32Z</dcterms:modified>
</cp:coreProperties>
</file>